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87" r:id="rId6"/>
    <p:sldId id="259" r:id="rId7"/>
    <p:sldId id="261" r:id="rId8"/>
    <p:sldId id="258" r:id="rId9"/>
    <p:sldId id="260" r:id="rId10"/>
    <p:sldId id="267" r:id="rId11"/>
    <p:sldId id="268" r:id="rId12"/>
    <p:sldId id="262" r:id="rId13"/>
    <p:sldId id="264" r:id="rId14"/>
    <p:sldId id="263" r:id="rId15"/>
    <p:sldId id="266"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CD985-C56C-40FB-B216-EB2E0A5FF166}" v="186" dt="2018-12-08T15:28:56.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138" d="100"/>
          <a:sy n="138" d="100"/>
        </p:scale>
        <p:origin x="96"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42C6-6D17-4937-9A34-004D1B8E11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339AED-AA08-4579-A4E7-C74A8D27C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E34E34-30BE-49B6-BEB8-0840B9B0BADF}"/>
              </a:ext>
            </a:extLst>
          </p:cNvPr>
          <p:cNvSpPr>
            <a:spLocks noGrp="1"/>
          </p:cNvSpPr>
          <p:nvPr>
            <p:ph type="dt" sz="half" idx="10"/>
          </p:nvPr>
        </p:nvSpPr>
        <p:spPr/>
        <p:txBody>
          <a:bodyPr/>
          <a:lstStyle/>
          <a:p>
            <a:fld id="{F5768EFB-08A5-40E1-B32A-B29B2C036305}" type="datetimeFigureOut">
              <a:rPr lang="en-US" smtClean="0"/>
              <a:t>12/8/2018</a:t>
            </a:fld>
            <a:endParaRPr lang="en-US"/>
          </a:p>
        </p:txBody>
      </p:sp>
      <p:sp>
        <p:nvSpPr>
          <p:cNvPr id="5" name="Footer Placeholder 4">
            <a:extLst>
              <a:ext uri="{FF2B5EF4-FFF2-40B4-BE49-F238E27FC236}">
                <a16:creationId xmlns:a16="http://schemas.microsoft.com/office/drawing/2014/main" id="{1DC40CC7-614D-4F48-A447-A85AE2AF6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0764C-A5C4-445F-8C6C-9637F87C620F}"/>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344017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2A23-3211-4C3B-8BD4-6E6E688817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593D8C-C822-4AFA-87C0-2C5212E7D1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23EF2-5719-4B58-9C37-C553ED36BB2F}"/>
              </a:ext>
            </a:extLst>
          </p:cNvPr>
          <p:cNvSpPr>
            <a:spLocks noGrp="1"/>
          </p:cNvSpPr>
          <p:nvPr>
            <p:ph type="dt" sz="half" idx="10"/>
          </p:nvPr>
        </p:nvSpPr>
        <p:spPr/>
        <p:txBody>
          <a:bodyPr/>
          <a:lstStyle/>
          <a:p>
            <a:fld id="{F5768EFB-08A5-40E1-B32A-B29B2C036305}" type="datetimeFigureOut">
              <a:rPr lang="en-US" smtClean="0"/>
              <a:t>12/8/2018</a:t>
            </a:fld>
            <a:endParaRPr lang="en-US"/>
          </a:p>
        </p:txBody>
      </p:sp>
      <p:sp>
        <p:nvSpPr>
          <p:cNvPr id="5" name="Footer Placeholder 4">
            <a:extLst>
              <a:ext uri="{FF2B5EF4-FFF2-40B4-BE49-F238E27FC236}">
                <a16:creationId xmlns:a16="http://schemas.microsoft.com/office/drawing/2014/main" id="{2B7514D2-5AFB-47F9-8E43-E919D8B56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35E64-72A8-4E5A-B0F0-C92F9BBB3378}"/>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428043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0054A-8FBC-4DA2-BC30-CB745A2D1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77D624-1669-45E3-9190-5C354E7F7C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7B43D-6C3E-43FA-BB19-30A1A83533B3}"/>
              </a:ext>
            </a:extLst>
          </p:cNvPr>
          <p:cNvSpPr>
            <a:spLocks noGrp="1"/>
          </p:cNvSpPr>
          <p:nvPr>
            <p:ph type="dt" sz="half" idx="10"/>
          </p:nvPr>
        </p:nvSpPr>
        <p:spPr/>
        <p:txBody>
          <a:bodyPr/>
          <a:lstStyle/>
          <a:p>
            <a:fld id="{F5768EFB-08A5-40E1-B32A-B29B2C036305}" type="datetimeFigureOut">
              <a:rPr lang="en-US" smtClean="0"/>
              <a:t>12/8/2018</a:t>
            </a:fld>
            <a:endParaRPr lang="en-US"/>
          </a:p>
        </p:txBody>
      </p:sp>
      <p:sp>
        <p:nvSpPr>
          <p:cNvPr id="5" name="Footer Placeholder 4">
            <a:extLst>
              <a:ext uri="{FF2B5EF4-FFF2-40B4-BE49-F238E27FC236}">
                <a16:creationId xmlns:a16="http://schemas.microsoft.com/office/drawing/2014/main" id="{4A594F78-480F-4C62-9D3B-CC3FD3285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62181-D5D8-453D-AE50-07E04CF7F4C8}"/>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599435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189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380470" y="6060598"/>
            <a:ext cx="5337572" cy="421831"/>
          </a:xfrm>
        </p:spPr>
        <p:txBody>
          <a:bodyPr>
            <a:normAutofit/>
          </a:bodyPr>
          <a:lstStyle>
            <a:lvl1pPr>
              <a:defRPr sz="2133">
                <a:solidFill>
                  <a:srgbClr val="C5B55B"/>
                </a:solidFill>
              </a:defRPr>
            </a:lvl1pPr>
          </a:lstStyle>
          <a:p>
            <a:pPr lvl="0"/>
            <a:r>
              <a:rPr lang="en-US" dirty="0"/>
              <a:t>Add Your Subtitle</a:t>
            </a:r>
          </a:p>
        </p:txBody>
      </p:sp>
    </p:spTree>
    <p:extLst>
      <p:ext uri="{BB962C8B-B14F-4D97-AF65-F5344CB8AC3E}">
        <p14:creationId xmlns:p14="http://schemas.microsoft.com/office/powerpoint/2010/main" val="135213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380470" y="3768006"/>
            <a:ext cx="5337572" cy="2111941"/>
          </a:xfrm>
        </p:spPr>
        <p:txBody>
          <a:bodyPr/>
          <a:lstStyle>
            <a:lvl1pPr>
              <a:defRPr>
                <a:solidFill>
                  <a:srgbClr val="C5B55B"/>
                </a:solidFill>
              </a:defRPr>
            </a:lvl1pPr>
          </a:lstStyle>
          <a:p>
            <a:r>
              <a:rPr lang="en-US" dirty="0"/>
              <a:t>Add Your Title</a:t>
            </a:r>
          </a:p>
        </p:txBody>
      </p:sp>
      <p:sp>
        <p:nvSpPr>
          <p:cNvPr id="8" name="Text Placeholder 3"/>
          <p:cNvSpPr>
            <a:spLocks noGrp="1"/>
          </p:cNvSpPr>
          <p:nvPr>
            <p:ph type="body" sz="quarter" idx="11" hasCustomPrompt="1"/>
          </p:nvPr>
        </p:nvSpPr>
        <p:spPr>
          <a:xfrm>
            <a:off x="3380470" y="6060598"/>
            <a:ext cx="5337572" cy="421831"/>
          </a:xfrm>
        </p:spPr>
        <p:txBody>
          <a:bodyPr>
            <a:normAutofit/>
          </a:bodyPr>
          <a:lstStyle>
            <a:lvl1pPr>
              <a:defRPr sz="2133">
                <a:solidFill>
                  <a:srgbClr val="C5B55B"/>
                </a:solidFill>
              </a:defRPr>
            </a:lvl1pPr>
          </a:lstStyle>
          <a:p>
            <a:pPr lvl="0"/>
            <a:r>
              <a:rPr lang="en-US" dirty="0"/>
              <a:t>Add Your Subtitle</a:t>
            </a:r>
          </a:p>
        </p:txBody>
      </p:sp>
    </p:spTree>
    <p:extLst>
      <p:ext uri="{BB962C8B-B14F-4D97-AF65-F5344CB8AC3E}">
        <p14:creationId xmlns:p14="http://schemas.microsoft.com/office/powerpoint/2010/main" val="102874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20647" y="126578"/>
            <a:ext cx="11937605" cy="5139324"/>
          </a:xfrm>
        </p:spPr>
        <p:txBody>
          <a:bodyPr>
            <a:normAutofit/>
          </a:bodyPr>
          <a:lstStyle>
            <a:lvl1pPr>
              <a:defRPr sz="3200">
                <a:solidFill>
                  <a:srgbClr val="C5B55B"/>
                </a:solidFill>
              </a:defRPr>
            </a:lvl1pPr>
          </a:lstStyle>
          <a:p>
            <a:pPr lvl="0"/>
            <a:r>
              <a:rPr lang="en-US" dirty="0"/>
              <a:t>Add Your Subtitle</a:t>
            </a:r>
          </a:p>
        </p:txBody>
      </p:sp>
    </p:spTree>
    <p:extLst>
      <p:ext uri="{BB962C8B-B14F-4D97-AF65-F5344CB8AC3E}">
        <p14:creationId xmlns:p14="http://schemas.microsoft.com/office/powerpoint/2010/main" val="1797051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20647" y="126578"/>
            <a:ext cx="11937605" cy="5139324"/>
          </a:xfrm>
        </p:spPr>
        <p:txBody>
          <a:bodyPr>
            <a:normAutofit/>
          </a:bodyPr>
          <a:lstStyle>
            <a:lvl1pPr>
              <a:defRPr sz="3200">
                <a:solidFill>
                  <a:srgbClr val="C5B55B"/>
                </a:solidFill>
              </a:defRPr>
            </a:lvl1pPr>
          </a:lstStyle>
          <a:p>
            <a:pPr lvl="0"/>
            <a:r>
              <a:rPr lang="en-US" dirty="0"/>
              <a:t>Add Your Subtitle</a:t>
            </a:r>
          </a:p>
        </p:txBody>
      </p:sp>
    </p:spTree>
    <p:extLst>
      <p:ext uri="{BB962C8B-B14F-4D97-AF65-F5344CB8AC3E}">
        <p14:creationId xmlns:p14="http://schemas.microsoft.com/office/powerpoint/2010/main" val="4095809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51388" y="5420073"/>
            <a:ext cx="2445537" cy="1046009"/>
          </a:xfrm>
        </p:spPr>
        <p:txBody>
          <a:bodyPr>
            <a:normAutofit/>
          </a:bodyPr>
          <a:lstStyle>
            <a:lvl1pPr>
              <a:defRPr sz="2133">
                <a:solidFill>
                  <a:srgbClr val="C5B55B"/>
                </a:solidFill>
              </a:defRPr>
            </a:lvl1pPr>
          </a:lstStyle>
          <a:p>
            <a:r>
              <a:rPr lang="en-US" dirty="0"/>
              <a:t>Add Your Title</a:t>
            </a:r>
          </a:p>
        </p:txBody>
      </p:sp>
      <p:sp>
        <p:nvSpPr>
          <p:cNvPr id="4" name="Text Placeholder 3"/>
          <p:cNvSpPr>
            <a:spLocks noGrp="1"/>
          </p:cNvSpPr>
          <p:nvPr>
            <p:ph type="body" sz="quarter" idx="11" hasCustomPrompt="1"/>
          </p:nvPr>
        </p:nvSpPr>
        <p:spPr>
          <a:xfrm>
            <a:off x="120647" y="126578"/>
            <a:ext cx="11937605" cy="5139324"/>
          </a:xfrm>
        </p:spPr>
        <p:txBody>
          <a:bodyPr>
            <a:normAutofit/>
          </a:bodyPr>
          <a:lstStyle>
            <a:lvl1pPr>
              <a:defRPr sz="3200">
                <a:solidFill>
                  <a:srgbClr val="C5B55B"/>
                </a:solidFill>
              </a:defRPr>
            </a:lvl1pPr>
          </a:lstStyle>
          <a:p>
            <a:pPr lvl="0"/>
            <a:r>
              <a:rPr lang="en-US" dirty="0"/>
              <a:t>Add Your Subtitle</a:t>
            </a:r>
          </a:p>
        </p:txBody>
      </p:sp>
    </p:spTree>
    <p:extLst>
      <p:ext uri="{BB962C8B-B14F-4D97-AF65-F5344CB8AC3E}">
        <p14:creationId xmlns:p14="http://schemas.microsoft.com/office/powerpoint/2010/main" val="2625837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30"/>
            <a:ext cx="10880084" cy="4486813"/>
          </a:xfrm>
        </p:spPr>
        <p:txBody>
          <a:bodyPr anchor="ctr"/>
          <a:lstStyle>
            <a:lvl1pPr marL="0" indent="0">
              <a:buFont typeface="Arial"/>
              <a:buNone/>
              <a:defRPr>
                <a:solidFill>
                  <a:srgbClr val="C5B55B"/>
                </a:solidFill>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solidFill>
                  <a:srgbClr val="C5B55B"/>
                </a:solidFill>
              </a:defRPr>
            </a:lvl1pPr>
          </a:lstStyle>
          <a:p>
            <a:pPr lvl="0"/>
            <a:r>
              <a:rPr lang="en-US" dirty="0"/>
              <a:t>Add Verse Here</a:t>
            </a:r>
          </a:p>
        </p:txBody>
      </p:sp>
    </p:spTree>
    <p:extLst>
      <p:ext uri="{BB962C8B-B14F-4D97-AF65-F5344CB8AC3E}">
        <p14:creationId xmlns:p14="http://schemas.microsoft.com/office/powerpoint/2010/main" val="2676247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solidFill>
                  <a:srgbClr val="C5B55B"/>
                </a:solidFill>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322328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F131-F448-40A4-A065-C8E090265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C3F79C-AD67-49E3-997C-A2F444ACAF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D0DF7-C73E-4B14-9DFB-7CC7F4201014}"/>
              </a:ext>
            </a:extLst>
          </p:cNvPr>
          <p:cNvSpPr>
            <a:spLocks noGrp="1"/>
          </p:cNvSpPr>
          <p:nvPr>
            <p:ph type="dt" sz="half" idx="10"/>
          </p:nvPr>
        </p:nvSpPr>
        <p:spPr/>
        <p:txBody>
          <a:bodyPr/>
          <a:lstStyle/>
          <a:p>
            <a:fld id="{F5768EFB-08A5-40E1-B32A-B29B2C036305}" type="datetimeFigureOut">
              <a:rPr lang="en-US" smtClean="0"/>
              <a:t>12/8/2018</a:t>
            </a:fld>
            <a:endParaRPr lang="en-US"/>
          </a:p>
        </p:txBody>
      </p:sp>
      <p:sp>
        <p:nvSpPr>
          <p:cNvPr id="5" name="Footer Placeholder 4">
            <a:extLst>
              <a:ext uri="{FF2B5EF4-FFF2-40B4-BE49-F238E27FC236}">
                <a16:creationId xmlns:a16="http://schemas.microsoft.com/office/drawing/2014/main" id="{66D55211-FB3E-4EBA-9BE1-1E67BEF4F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9C091-6AA2-4BF1-9D67-48413461F539}"/>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389801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42C6-6D17-4937-9A34-004D1B8E11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339AED-AA08-4579-A4E7-C74A8D27C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E34E34-30BE-49B6-BEB8-0840B9B0BA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68EFB-08A5-40E1-B32A-B29B2C03630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C40CC7-614D-4F48-A447-A85AE2AF6A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B60764C-A5C4-445F-8C6C-9637F87C62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21A6B-D940-4B6C-A378-6D1CE3B3E7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87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A9D7-ABBC-4C77-9BCF-CF73EA7B8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8D354B-0E48-4150-9BE6-5C5D54446A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5EF333-6E5E-47AD-9CB0-52E93AB7AC30}"/>
              </a:ext>
            </a:extLst>
          </p:cNvPr>
          <p:cNvSpPr>
            <a:spLocks noGrp="1"/>
          </p:cNvSpPr>
          <p:nvPr>
            <p:ph type="dt" sz="half" idx="10"/>
          </p:nvPr>
        </p:nvSpPr>
        <p:spPr/>
        <p:txBody>
          <a:bodyPr/>
          <a:lstStyle/>
          <a:p>
            <a:fld id="{F5768EFB-08A5-40E1-B32A-B29B2C036305}" type="datetimeFigureOut">
              <a:rPr lang="en-US" smtClean="0"/>
              <a:t>12/8/2018</a:t>
            </a:fld>
            <a:endParaRPr lang="en-US"/>
          </a:p>
        </p:txBody>
      </p:sp>
      <p:sp>
        <p:nvSpPr>
          <p:cNvPr id="5" name="Footer Placeholder 4">
            <a:extLst>
              <a:ext uri="{FF2B5EF4-FFF2-40B4-BE49-F238E27FC236}">
                <a16:creationId xmlns:a16="http://schemas.microsoft.com/office/drawing/2014/main" id="{367EE5DF-1612-42A5-A0FA-32147E691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AF104-1016-4C7B-87C3-67D125EFB461}"/>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386057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5A9D-3768-4615-9F20-B004BEACC3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5660CD-1721-499E-AE1F-30F4B0E690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AF3671-880E-4512-BB85-487A3BA46D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2E879F-EB10-4CB4-A967-EBFA2328FCEC}"/>
              </a:ext>
            </a:extLst>
          </p:cNvPr>
          <p:cNvSpPr>
            <a:spLocks noGrp="1"/>
          </p:cNvSpPr>
          <p:nvPr>
            <p:ph type="dt" sz="half" idx="10"/>
          </p:nvPr>
        </p:nvSpPr>
        <p:spPr/>
        <p:txBody>
          <a:bodyPr/>
          <a:lstStyle/>
          <a:p>
            <a:fld id="{F5768EFB-08A5-40E1-B32A-B29B2C036305}" type="datetimeFigureOut">
              <a:rPr lang="en-US" smtClean="0"/>
              <a:t>12/8/2018</a:t>
            </a:fld>
            <a:endParaRPr lang="en-US"/>
          </a:p>
        </p:txBody>
      </p:sp>
      <p:sp>
        <p:nvSpPr>
          <p:cNvPr id="6" name="Footer Placeholder 5">
            <a:extLst>
              <a:ext uri="{FF2B5EF4-FFF2-40B4-BE49-F238E27FC236}">
                <a16:creationId xmlns:a16="http://schemas.microsoft.com/office/drawing/2014/main" id="{AF986BE4-8E3C-4666-BD8D-F7345F996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D4CF8C-72C5-4129-85F5-6FFE5274FBB3}"/>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331870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9BEA-8A46-46A4-9F2B-81EDE58B08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E23FA9-196D-4C47-9043-EEC5DEF856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6B12AC-FB74-4C9D-B0A2-F88955327F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D86566-BA8F-4D75-A6D0-4EC363FE8F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8354C1-3F71-44AC-93E1-3D37647219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21250B-6131-493B-8488-F74C3C6D2A8B}"/>
              </a:ext>
            </a:extLst>
          </p:cNvPr>
          <p:cNvSpPr>
            <a:spLocks noGrp="1"/>
          </p:cNvSpPr>
          <p:nvPr>
            <p:ph type="dt" sz="half" idx="10"/>
          </p:nvPr>
        </p:nvSpPr>
        <p:spPr/>
        <p:txBody>
          <a:bodyPr/>
          <a:lstStyle/>
          <a:p>
            <a:fld id="{F5768EFB-08A5-40E1-B32A-B29B2C036305}" type="datetimeFigureOut">
              <a:rPr lang="en-US" smtClean="0"/>
              <a:t>12/8/2018</a:t>
            </a:fld>
            <a:endParaRPr lang="en-US"/>
          </a:p>
        </p:txBody>
      </p:sp>
      <p:sp>
        <p:nvSpPr>
          <p:cNvPr id="8" name="Footer Placeholder 7">
            <a:extLst>
              <a:ext uri="{FF2B5EF4-FFF2-40B4-BE49-F238E27FC236}">
                <a16:creationId xmlns:a16="http://schemas.microsoft.com/office/drawing/2014/main" id="{603E485D-D0B0-41DB-BA9D-9C06F37B00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9088AB-0116-45E8-8708-4F9380E8AA55}"/>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375663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2840-CDB6-4E16-A717-2187274EC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60E6B2-EAD5-498D-94C3-D9554B3AAA1B}"/>
              </a:ext>
            </a:extLst>
          </p:cNvPr>
          <p:cNvSpPr>
            <a:spLocks noGrp="1"/>
          </p:cNvSpPr>
          <p:nvPr>
            <p:ph type="dt" sz="half" idx="10"/>
          </p:nvPr>
        </p:nvSpPr>
        <p:spPr/>
        <p:txBody>
          <a:bodyPr/>
          <a:lstStyle/>
          <a:p>
            <a:fld id="{F5768EFB-08A5-40E1-B32A-B29B2C036305}" type="datetimeFigureOut">
              <a:rPr lang="en-US" smtClean="0"/>
              <a:t>12/8/2018</a:t>
            </a:fld>
            <a:endParaRPr lang="en-US"/>
          </a:p>
        </p:txBody>
      </p:sp>
      <p:sp>
        <p:nvSpPr>
          <p:cNvPr id="4" name="Footer Placeholder 3">
            <a:extLst>
              <a:ext uri="{FF2B5EF4-FFF2-40B4-BE49-F238E27FC236}">
                <a16:creationId xmlns:a16="http://schemas.microsoft.com/office/drawing/2014/main" id="{AB90F669-C172-4261-A5A5-1DF9B198B1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5717D-B717-499B-8F60-D3562EE8C0DF}"/>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67171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9B3408-08BF-4AEF-9696-6D4718CDC338}"/>
              </a:ext>
            </a:extLst>
          </p:cNvPr>
          <p:cNvSpPr>
            <a:spLocks noGrp="1"/>
          </p:cNvSpPr>
          <p:nvPr>
            <p:ph type="dt" sz="half" idx="10"/>
          </p:nvPr>
        </p:nvSpPr>
        <p:spPr/>
        <p:txBody>
          <a:bodyPr/>
          <a:lstStyle/>
          <a:p>
            <a:fld id="{F5768EFB-08A5-40E1-B32A-B29B2C036305}" type="datetimeFigureOut">
              <a:rPr lang="en-US" smtClean="0"/>
              <a:t>12/8/2018</a:t>
            </a:fld>
            <a:endParaRPr lang="en-US"/>
          </a:p>
        </p:txBody>
      </p:sp>
      <p:sp>
        <p:nvSpPr>
          <p:cNvPr id="3" name="Footer Placeholder 2">
            <a:extLst>
              <a:ext uri="{FF2B5EF4-FFF2-40B4-BE49-F238E27FC236}">
                <a16:creationId xmlns:a16="http://schemas.microsoft.com/office/drawing/2014/main" id="{53B7F209-08FC-4F0D-B895-01B8273952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106635-1B8F-4FB8-BFB9-60DF1160C024}"/>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2433461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61C8-A2EC-4C24-A310-0CC57B325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7C2CFA-90D7-49A9-9547-0C58486999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BEDAD-5EC4-47B8-8CD8-71080CF42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0B02C2-E09C-45E7-AE5D-19AD4B4F5041}"/>
              </a:ext>
            </a:extLst>
          </p:cNvPr>
          <p:cNvSpPr>
            <a:spLocks noGrp="1"/>
          </p:cNvSpPr>
          <p:nvPr>
            <p:ph type="dt" sz="half" idx="10"/>
          </p:nvPr>
        </p:nvSpPr>
        <p:spPr/>
        <p:txBody>
          <a:bodyPr/>
          <a:lstStyle/>
          <a:p>
            <a:fld id="{F5768EFB-08A5-40E1-B32A-B29B2C036305}" type="datetimeFigureOut">
              <a:rPr lang="en-US" smtClean="0"/>
              <a:t>12/8/2018</a:t>
            </a:fld>
            <a:endParaRPr lang="en-US"/>
          </a:p>
        </p:txBody>
      </p:sp>
      <p:sp>
        <p:nvSpPr>
          <p:cNvPr id="6" name="Footer Placeholder 5">
            <a:extLst>
              <a:ext uri="{FF2B5EF4-FFF2-40B4-BE49-F238E27FC236}">
                <a16:creationId xmlns:a16="http://schemas.microsoft.com/office/drawing/2014/main" id="{9895B87F-4375-406A-B06E-C3CCD5062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79E10-B226-4288-84CC-D503495357D4}"/>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322563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30EB-B383-4197-9703-DA6A930FA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E036B0-2FA6-42C1-BAAC-872AE874F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76D78D-57EF-4499-BD34-AEE7A044F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7D681E-A414-468E-96AF-410B503CCB6F}"/>
              </a:ext>
            </a:extLst>
          </p:cNvPr>
          <p:cNvSpPr>
            <a:spLocks noGrp="1"/>
          </p:cNvSpPr>
          <p:nvPr>
            <p:ph type="dt" sz="half" idx="10"/>
          </p:nvPr>
        </p:nvSpPr>
        <p:spPr/>
        <p:txBody>
          <a:bodyPr/>
          <a:lstStyle/>
          <a:p>
            <a:fld id="{F5768EFB-08A5-40E1-B32A-B29B2C036305}" type="datetimeFigureOut">
              <a:rPr lang="en-US" smtClean="0"/>
              <a:t>12/8/2018</a:t>
            </a:fld>
            <a:endParaRPr lang="en-US"/>
          </a:p>
        </p:txBody>
      </p:sp>
      <p:sp>
        <p:nvSpPr>
          <p:cNvPr id="6" name="Footer Placeholder 5">
            <a:extLst>
              <a:ext uri="{FF2B5EF4-FFF2-40B4-BE49-F238E27FC236}">
                <a16:creationId xmlns:a16="http://schemas.microsoft.com/office/drawing/2014/main" id="{68C696B4-6485-42A9-9B7C-870D5B2AB2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F2FBC-D666-4998-8ECE-28504128291B}"/>
              </a:ext>
            </a:extLst>
          </p:cNvPr>
          <p:cNvSpPr>
            <a:spLocks noGrp="1"/>
          </p:cNvSpPr>
          <p:nvPr>
            <p:ph type="sldNum" sz="quarter" idx="12"/>
          </p:nvPr>
        </p:nvSpPr>
        <p:spPr/>
        <p:txBody>
          <a:bodyPr/>
          <a:lstStyle/>
          <a:p>
            <a:fld id="{6E521A6B-D940-4B6C-A378-6D1CE3B3E7E2}" type="slidenum">
              <a:rPr lang="en-US" smtClean="0"/>
              <a:t>‹#›</a:t>
            </a:fld>
            <a:endParaRPr lang="en-US"/>
          </a:p>
        </p:txBody>
      </p:sp>
    </p:spTree>
    <p:extLst>
      <p:ext uri="{BB962C8B-B14F-4D97-AF65-F5344CB8AC3E}">
        <p14:creationId xmlns:p14="http://schemas.microsoft.com/office/powerpoint/2010/main" val="314506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A5E23-603D-4226-884E-EE79D6DC7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CB3DDC-F3E7-480C-A625-E0CB925A5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C0F75-C9DB-4105-8B29-2B579050C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68EFB-08A5-40E1-B32A-B29B2C036305}" type="datetimeFigureOut">
              <a:rPr lang="en-US" smtClean="0"/>
              <a:t>12/8/2018</a:t>
            </a:fld>
            <a:endParaRPr lang="en-US"/>
          </a:p>
        </p:txBody>
      </p:sp>
      <p:sp>
        <p:nvSpPr>
          <p:cNvPr id="5" name="Footer Placeholder 4">
            <a:extLst>
              <a:ext uri="{FF2B5EF4-FFF2-40B4-BE49-F238E27FC236}">
                <a16:creationId xmlns:a16="http://schemas.microsoft.com/office/drawing/2014/main" id="{30F556B3-D9E3-43F7-B87A-8024722B3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BEF78-E0C2-43FA-8EE1-4BE01EF1B9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21A6B-D940-4B6C-A378-6D1CE3B3E7E2}" type="slidenum">
              <a:rPr lang="en-US" smtClean="0"/>
              <a:t>‹#›</a:t>
            </a:fld>
            <a:endParaRPr lang="en-US"/>
          </a:p>
        </p:txBody>
      </p:sp>
    </p:spTree>
    <p:extLst>
      <p:ext uri="{BB962C8B-B14F-4D97-AF65-F5344CB8AC3E}">
        <p14:creationId xmlns:p14="http://schemas.microsoft.com/office/powerpoint/2010/main" val="958904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12/8/2018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3530183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1219170" rtl="0" eaLnBrk="1" latinLnBrk="0" hangingPunct="1">
        <a:spcBef>
          <a:spcPct val="0"/>
        </a:spcBef>
        <a:buNone/>
        <a:defRPr sz="5867" kern="1200">
          <a:solidFill>
            <a:schemeClr val="tx1"/>
          </a:solidFill>
          <a:latin typeface="+mj-lt"/>
          <a:ea typeface="+mj-ea"/>
          <a:cs typeface="Adelle-Regular"/>
        </a:defRPr>
      </a:lvl1pPr>
    </p:titleStyle>
    <p:bodyStyle>
      <a:lvl1pPr marL="0" indent="0" algn="ctr" defTabSz="1219170" rtl="0" eaLnBrk="1" latinLnBrk="0" hangingPunct="1">
        <a:spcBef>
          <a:spcPct val="20000"/>
        </a:spcBef>
        <a:buFont typeface="Arial"/>
        <a:buNone/>
        <a:defRPr sz="4000" kern="1200">
          <a:solidFill>
            <a:srgbClr val="FFFFFF"/>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rgbClr val="FFFFFF"/>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rgbClr val="FFFFFF"/>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rgbClr val="FFFFFF"/>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rgbClr val="FFFFFF"/>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63CB8B-7C09-4CA8-A268-D6F90A44F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409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5600" y="725120"/>
            <a:ext cx="11477171" cy="4486813"/>
          </a:xfrm>
        </p:spPr>
        <p:txBody>
          <a:bodyPr>
            <a:normAutofit fontScale="92500"/>
          </a:bodyPr>
          <a:lstStyle/>
          <a:p>
            <a:pPr marL="571500" indent="-571500" algn="l">
              <a:buFont typeface="Arial" panose="020B0604020202020204" pitchFamily="34" charset="0"/>
              <a:buChar char="•"/>
            </a:pPr>
            <a:r>
              <a:rPr lang="en-US" dirty="0"/>
              <a:t>The problem: What Saul wanted </a:t>
            </a:r>
            <a:r>
              <a:rPr lang="en-US" u="sng" dirty="0"/>
              <a:t>for</a:t>
            </a:r>
            <a:r>
              <a:rPr lang="en-US" dirty="0"/>
              <a:t> himself was not what the Lord wanted </a:t>
            </a:r>
            <a:r>
              <a:rPr lang="en-US" u="sng" dirty="0"/>
              <a:t>from</a:t>
            </a:r>
            <a:r>
              <a:rPr lang="en-US" dirty="0"/>
              <a:t> him. </a:t>
            </a:r>
          </a:p>
          <a:p>
            <a:pPr marL="571500" indent="-571500" algn="l">
              <a:buFont typeface="Arial" panose="020B0604020202020204" pitchFamily="34" charset="0"/>
              <a:buChar char="•"/>
            </a:pPr>
            <a:r>
              <a:rPr lang="en-US" dirty="0"/>
              <a:t>Too often, people say that they </a:t>
            </a:r>
            <a:r>
              <a:rPr lang="en-US" u="sng" dirty="0"/>
              <a:t>love</a:t>
            </a:r>
            <a:r>
              <a:rPr lang="en-US" dirty="0"/>
              <a:t> the Lord Jesus Christ, but they do not want to be </a:t>
            </a:r>
            <a:r>
              <a:rPr lang="en-US" u="sng" dirty="0"/>
              <a:t>bothered</a:t>
            </a:r>
            <a:r>
              <a:rPr lang="en-US" dirty="0"/>
              <a:t> with taking Him </a:t>
            </a:r>
            <a:r>
              <a:rPr lang="en-US" u="sng" dirty="0"/>
              <a:t>AT</a:t>
            </a:r>
            <a:r>
              <a:rPr lang="en-US" dirty="0"/>
              <a:t> and submitting </a:t>
            </a:r>
            <a:r>
              <a:rPr lang="en-US" u="sng" dirty="0"/>
              <a:t>TO</a:t>
            </a:r>
            <a:r>
              <a:rPr lang="en-US" dirty="0"/>
              <a:t> His Word. </a:t>
            </a:r>
          </a:p>
          <a:p>
            <a:pPr marL="571500" indent="-571500" algn="l">
              <a:buFont typeface="Arial" panose="020B0604020202020204" pitchFamily="34" charset="0"/>
              <a:buChar char="•"/>
            </a:pPr>
            <a:r>
              <a:rPr lang="en-US" dirty="0"/>
              <a:t>Luke 6:46  And why call ye me, Lord, Lord, and </a:t>
            </a:r>
            <a:r>
              <a:rPr lang="en-US" u="sng" dirty="0"/>
              <a:t>do not the things which I say</a:t>
            </a:r>
            <a:r>
              <a:rPr lang="en-US" dirty="0"/>
              <a:t>?</a:t>
            </a: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188870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250853"/>
            <a:ext cx="10880084" cy="5356927"/>
          </a:xfrm>
        </p:spPr>
        <p:txBody>
          <a:bodyPr>
            <a:normAutofit fontScale="77500" lnSpcReduction="20000"/>
          </a:bodyPr>
          <a:lstStyle/>
          <a:p>
            <a:r>
              <a:rPr lang="en-US" dirty="0"/>
              <a:t>Joshua 1:7-9 Only be thou strong and very courageous, that thou mayest observe to do according to all the law, which Moses my servant commanded thee: turn not from it to the right hand or to the left, that thou mayest prosper whithersoever thou </a:t>
            </a:r>
            <a:r>
              <a:rPr lang="en-US" dirty="0" err="1"/>
              <a:t>goest</a:t>
            </a:r>
            <a:r>
              <a:rPr lang="en-US" dirty="0"/>
              <a:t>. 8  This book of the law shall not depart out of thy mouth; but thou shalt meditate therein day and night, that thou mayest observe to do according to all that is written therein: for then thou shalt make thy way prosperous, and then thou shalt have good success. 9  Have not I commanded thee? Be strong and of a good courage; be not afraid, neither be thou dismayed: for the LORD thy God is with thee whithersoever thou </a:t>
            </a:r>
            <a:r>
              <a:rPr lang="en-US" dirty="0" err="1"/>
              <a:t>goest</a:t>
            </a:r>
            <a:r>
              <a:rPr lang="en-US" dirty="0"/>
              <a:t>.</a:t>
            </a:r>
          </a:p>
        </p:txBody>
      </p:sp>
    </p:spTree>
    <p:extLst>
      <p:ext uri="{BB962C8B-B14F-4D97-AF65-F5344CB8AC3E}">
        <p14:creationId xmlns:p14="http://schemas.microsoft.com/office/powerpoint/2010/main" val="2088340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5600" y="725120"/>
            <a:ext cx="11477171" cy="4486813"/>
          </a:xfrm>
        </p:spPr>
        <p:txBody>
          <a:bodyPr>
            <a:normAutofit/>
          </a:bodyPr>
          <a:lstStyle/>
          <a:p>
            <a:pPr marL="571500" indent="-571500" algn="l">
              <a:buFont typeface="Arial" panose="020B0604020202020204" pitchFamily="34" charset="0"/>
              <a:buChar char="•"/>
            </a:pPr>
            <a:r>
              <a:rPr lang="en-US" dirty="0"/>
              <a:t>The establishment of David as </a:t>
            </a:r>
            <a:r>
              <a:rPr lang="en-US" u="sng" dirty="0"/>
              <a:t>King</a:t>
            </a:r>
            <a:r>
              <a:rPr lang="en-US" dirty="0"/>
              <a:t>. </a:t>
            </a: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47730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784927"/>
            <a:ext cx="10880084" cy="4822853"/>
          </a:xfrm>
        </p:spPr>
        <p:txBody>
          <a:bodyPr>
            <a:normAutofit fontScale="85000" lnSpcReduction="10000"/>
          </a:bodyPr>
          <a:lstStyle/>
          <a:p>
            <a:r>
              <a:rPr lang="en-US" dirty="0"/>
              <a:t>2 Samuel 2:8-11 But Abner the son of </a:t>
            </a:r>
            <a:r>
              <a:rPr lang="en-US" dirty="0" err="1"/>
              <a:t>Ner</a:t>
            </a:r>
            <a:r>
              <a:rPr lang="en-US" dirty="0"/>
              <a:t>, captain of Saul's host, took </a:t>
            </a:r>
            <a:r>
              <a:rPr lang="en-US" dirty="0" err="1"/>
              <a:t>Ishbosheth</a:t>
            </a:r>
            <a:r>
              <a:rPr lang="en-US" dirty="0"/>
              <a:t> the son of Saul, and brought him over to </a:t>
            </a:r>
            <a:r>
              <a:rPr lang="en-US" dirty="0" err="1"/>
              <a:t>Mahanaim</a:t>
            </a:r>
            <a:r>
              <a:rPr lang="en-US" dirty="0"/>
              <a:t>; 9  And made him king over Gilead, and over the </a:t>
            </a:r>
            <a:r>
              <a:rPr lang="en-US" dirty="0" err="1"/>
              <a:t>Ashurites</a:t>
            </a:r>
            <a:r>
              <a:rPr lang="en-US" dirty="0"/>
              <a:t>, and over Jezreel, and over Ephraim, and over Benjamin, and over all Israel. 10  </a:t>
            </a:r>
            <a:r>
              <a:rPr lang="en-US" dirty="0" err="1"/>
              <a:t>Ishbosheth</a:t>
            </a:r>
            <a:r>
              <a:rPr lang="en-US" dirty="0"/>
              <a:t> Saul's son was forty years old when he began to reign over Israel, and reigned two years. But the house of Judah followed David. 11  And the time that David was king in Hebron over the house of Judah was seven years and six months. </a:t>
            </a:r>
          </a:p>
          <a:p>
            <a:endParaRPr lang="en-US" dirty="0"/>
          </a:p>
        </p:txBody>
      </p:sp>
    </p:spTree>
    <p:extLst>
      <p:ext uri="{BB962C8B-B14F-4D97-AF65-F5344CB8AC3E}">
        <p14:creationId xmlns:p14="http://schemas.microsoft.com/office/powerpoint/2010/main" val="2112366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6400" y="784927"/>
            <a:ext cx="11175999" cy="4822853"/>
          </a:xfrm>
        </p:spPr>
        <p:txBody>
          <a:bodyPr>
            <a:normAutofit/>
          </a:bodyPr>
          <a:lstStyle/>
          <a:p>
            <a:r>
              <a:rPr lang="en-US" dirty="0"/>
              <a:t>2 Samuel 3:1  Now there was long war between the house of Saul and the house of David: but David waxed stronger and stronger, and the house of Saul waxed weaker and weaker. </a:t>
            </a:r>
          </a:p>
        </p:txBody>
      </p:sp>
    </p:spTree>
    <p:extLst>
      <p:ext uri="{BB962C8B-B14F-4D97-AF65-F5344CB8AC3E}">
        <p14:creationId xmlns:p14="http://schemas.microsoft.com/office/powerpoint/2010/main" val="2270964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784927"/>
            <a:ext cx="10880084" cy="4822853"/>
          </a:xfrm>
        </p:spPr>
        <p:txBody>
          <a:bodyPr>
            <a:normAutofit fontScale="77500" lnSpcReduction="20000"/>
          </a:bodyPr>
          <a:lstStyle/>
          <a:p>
            <a:r>
              <a:rPr lang="en-US" dirty="0"/>
              <a:t>2 Samuel 3:6-12 And it came to pass, while there was war between the house of Saul and the house of David, that Abner made himself strong for the house of Saul. 7  And Saul had a concubine, whose name was </a:t>
            </a:r>
            <a:r>
              <a:rPr lang="en-US" dirty="0" err="1"/>
              <a:t>Rizpah</a:t>
            </a:r>
            <a:r>
              <a:rPr lang="en-US" dirty="0"/>
              <a:t>, the daughter of </a:t>
            </a:r>
            <a:r>
              <a:rPr lang="en-US" dirty="0" err="1"/>
              <a:t>Aiah</a:t>
            </a:r>
            <a:r>
              <a:rPr lang="en-US" dirty="0"/>
              <a:t>: and </a:t>
            </a:r>
            <a:r>
              <a:rPr lang="en-US" dirty="0" err="1"/>
              <a:t>Ishbosheth</a:t>
            </a:r>
            <a:r>
              <a:rPr lang="en-US" dirty="0"/>
              <a:t> said to Abner, Wherefore hast thou gone in unto my father's concubine? 8  Then was Abner very wroth for the words of </a:t>
            </a:r>
            <a:r>
              <a:rPr lang="en-US" dirty="0" err="1"/>
              <a:t>Ishbosheth</a:t>
            </a:r>
            <a:r>
              <a:rPr lang="en-US" dirty="0"/>
              <a:t>, and said, Am I a dog's head, which against Judah do shew kindness this day unto the house of Saul thy father, to his brethren, and to his friends, and have not delivered thee into the hand of David, that thou </a:t>
            </a:r>
            <a:r>
              <a:rPr lang="en-US" dirty="0" err="1"/>
              <a:t>chargest</a:t>
            </a:r>
            <a:r>
              <a:rPr lang="en-US" dirty="0"/>
              <a:t> me to day with a fault concerning     	this woman? </a:t>
            </a:r>
          </a:p>
        </p:txBody>
      </p:sp>
    </p:spTree>
    <p:extLst>
      <p:ext uri="{BB962C8B-B14F-4D97-AF65-F5344CB8AC3E}">
        <p14:creationId xmlns:p14="http://schemas.microsoft.com/office/powerpoint/2010/main" val="4030722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784927"/>
            <a:ext cx="10880084" cy="4588185"/>
          </a:xfrm>
        </p:spPr>
        <p:txBody>
          <a:bodyPr>
            <a:normAutofit fontScale="85000" lnSpcReduction="20000"/>
          </a:bodyPr>
          <a:lstStyle/>
          <a:p>
            <a:r>
              <a:rPr lang="en-US" dirty="0"/>
              <a:t>2 Samuel 3: 9  So do God to Abner, and more also, except, as the LORD hath sworn to David, even so I do to him; 10  To translate the kingdom from the house of Saul, and to set up the throne of David over Israel and over Judah, from Dan even to Beersheba. 11  And he could not answer Abner a word again, because he feared him. 12  And Abner sent messengers to David on his behalf, saying, Whose is the land? saying also, Make thy league with me, and, behold, my hand shall be with thee, to bring about all Israel unto thee. </a:t>
            </a:r>
          </a:p>
        </p:txBody>
      </p:sp>
    </p:spTree>
    <p:extLst>
      <p:ext uri="{BB962C8B-B14F-4D97-AF65-F5344CB8AC3E}">
        <p14:creationId xmlns:p14="http://schemas.microsoft.com/office/powerpoint/2010/main" val="4156378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784927"/>
            <a:ext cx="10880084" cy="4588185"/>
          </a:xfrm>
        </p:spPr>
        <p:txBody>
          <a:bodyPr>
            <a:normAutofit/>
          </a:bodyPr>
          <a:lstStyle/>
          <a:p>
            <a:r>
              <a:rPr lang="en-US" dirty="0"/>
              <a:t>2 Samuel 4:1  And when Saul's son heard that Abner was dead in Hebron, his hands were feeble, and all the Israelites were troubled. </a:t>
            </a:r>
          </a:p>
        </p:txBody>
      </p:sp>
    </p:spTree>
    <p:extLst>
      <p:ext uri="{BB962C8B-B14F-4D97-AF65-F5344CB8AC3E}">
        <p14:creationId xmlns:p14="http://schemas.microsoft.com/office/powerpoint/2010/main" val="320258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5600" y="331773"/>
            <a:ext cx="11477171" cy="5276008"/>
          </a:xfrm>
        </p:spPr>
        <p:txBody>
          <a:bodyPr>
            <a:normAutofit fontScale="85000" lnSpcReduction="20000"/>
          </a:bodyPr>
          <a:lstStyle/>
          <a:p>
            <a:pPr marL="571500" indent="-571500" algn="l">
              <a:buFont typeface="Arial" panose="020B0604020202020204" pitchFamily="34" charset="0"/>
              <a:buChar char="•"/>
            </a:pPr>
            <a:r>
              <a:rPr lang="en-US" dirty="0"/>
              <a:t>Picture: </a:t>
            </a:r>
            <a:r>
              <a:rPr lang="en-US" u="sng" dirty="0"/>
              <a:t>Submission to; the lordship of Christ</a:t>
            </a:r>
            <a:r>
              <a:rPr lang="en-US" dirty="0"/>
              <a:t>. </a:t>
            </a:r>
          </a:p>
          <a:p>
            <a:pPr marL="571500" indent="-571500" algn="l">
              <a:buFont typeface="Arial" panose="020B0604020202020204" pitchFamily="34" charset="0"/>
              <a:buChar char="•"/>
            </a:pPr>
            <a:r>
              <a:rPr lang="en-US" dirty="0"/>
              <a:t>2 Samuel 5:1-5 Then came all the tribes of Israel to David unto Hebron, and </a:t>
            </a:r>
            <a:r>
              <a:rPr lang="en-US" dirty="0" err="1"/>
              <a:t>spake</a:t>
            </a:r>
            <a:r>
              <a:rPr lang="en-US" dirty="0"/>
              <a:t>, saying, Behold, we are thy bone and thy flesh. 2  Also in time past, when Saul was king over us, thou </a:t>
            </a:r>
            <a:r>
              <a:rPr lang="en-US" dirty="0" err="1"/>
              <a:t>wast</a:t>
            </a:r>
            <a:r>
              <a:rPr lang="en-US" dirty="0"/>
              <a:t> he that </a:t>
            </a:r>
            <a:r>
              <a:rPr lang="en-US" dirty="0" err="1"/>
              <a:t>leddest</a:t>
            </a:r>
            <a:r>
              <a:rPr lang="en-US" dirty="0"/>
              <a:t> out and </a:t>
            </a:r>
            <a:r>
              <a:rPr lang="en-US" dirty="0" err="1"/>
              <a:t>broughtest</a:t>
            </a:r>
            <a:r>
              <a:rPr lang="en-US" dirty="0"/>
              <a:t> in Israel: and the LORD said to thee, Thou shalt feed my people Israel, and thou shalt be a captain over Israel. 3  So all the elders of Israel came to the king to Hebron; and king David made a league with them in Hebron before the LORD: and they anointed David king over Israel. </a:t>
            </a:r>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540068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5600" y="760651"/>
            <a:ext cx="11477171" cy="4199767"/>
          </a:xfrm>
        </p:spPr>
        <p:txBody>
          <a:bodyPr>
            <a:normAutofit fontScale="92500"/>
          </a:bodyPr>
          <a:lstStyle/>
          <a:p>
            <a:pPr marL="571500" indent="-571500" algn="l">
              <a:buFont typeface="Arial" panose="020B0604020202020204" pitchFamily="34" charset="0"/>
              <a:buChar char="•"/>
            </a:pPr>
            <a:r>
              <a:rPr lang="en-US" dirty="0"/>
              <a:t>The </a:t>
            </a:r>
            <a:r>
              <a:rPr lang="en-US" u="sng" dirty="0"/>
              <a:t>RESULT</a:t>
            </a:r>
            <a:r>
              <a:rPr lang="en-US" dirty="0"/>
              <a:t> of God’s King reigning?</a:t>
            </a:r>
          </a:p>
          <a:p>
            <a:pPr marL="571500" indent="-571500" algn="l">
              <a:buFont typeface="Arial" panose="020B0604020202020204" pitchFamily="34" charset="0"/>
              <a:buChar char="•"/>
            </a:pPr>
            <a:r>
              <a:rPr lang="en-US" dirty="0"/>
              <a:t> 2 Samuel 8:14-15 And he put garrisons in Edom; throughout all Edom put he garrisons, and all they of Edom became David's servants. And the LORD preserved David whithersoever he went. 15  And David reigned over all Israel; and David executed judgment and justice unto all his people. </a:t>
            </a:r>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953927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571500" indent="-571500" algn="l">
              <a:buFont typeface="Arial" panose="020B0604020202020204" pitchFamily="34" charset="0"/>
              <a:buChar char="•"/>
            </a:pPr>
            <a:r>
              <a:rPr lang="en-US" dirty="0"/>
              <a:t>Judges – shows us the problem of sin!</a:t>
            </a:r>
          </a:p>
          <a:p>
            <a:pPr marL="1181085" lvl="1" indent="-571500" algn="l">
              <a:buFont typeface="Arial" panose="020B0604020202020204" pitchFamily="34" charset="0"/>
              <a:buChar char="•"/>
            </a:pPr>
            <a:r>
              <a:rPr lang="en-US" dirty="0"/>
              <a:t>Judges is the book of “no king.”</a:t>
            </a:r>
          </a:p>
          <a:p>
            <a:pPr marL="571500" indent="-571500" algn="l">
              <a:buFont typeface="Arial" panose="020B0604020202020204" pitchFamily="34" charset="0"/>
              <a:buChar char="•"/>
            </a:pPr>
            <a:r>
              <a:rPr lang="en-US" dirty="0"/>
              <a:t>Ruth – shows us God’s preparation for the solution: David’s ancestry.</a:t>
            </a:r>
          </a:p>
          <a:p>
            <a:pPr marL="571500" indent="-571500" algn="l">
              <a:buFont typeface="Arial" panose="020B0604020202020204" pitchFamily="34" charset="0"/>
              <a:buChar char="•"/>
            </a:pPr>
            <a:r>
              <a:rPr lang="en-US" dirty="0"/>
              <a:t>1 Samuel – shows us God’s power to produce a sovereign! </a:t>
            </a: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784927"/>
            <a:ext cx="10880084" cy="4588185"/>
          </a:xfrm>
        </p:spPr>
        <p:txBody>
          <a:bodyPr>
            <a:normAutofit fontScale="77500" lnSpcReduction="20000"/>
          </a:bodyPr>
          <a:lstStyle/>
          <a:p>
            <a:r>
              <a:rPr lang="en-US" dirty="0"/>
              <a:t>Isaiah 9:5-7 For every battle of the warrior is with confused noise, and garments rolled in blood; but this shall be with burning and fuel of fire. 6  For unto us a child is born, unto us a son is given: and the government shall be upon his shoulder: and his name shall be called Wonderful, Counsellor, The mighty God, The everlasting Father, The Prince of Peace. 7  Of the increase of his government and peace there shall be no end, upon the throne of David, and upon his kingdom, to order it, and to establish it with judgment and with justice from henceforth even for ever. The zeal of the LORD of hosts will perform this.</a:t>
            </a:r>
          </a:p>
        </p:txBody>
      </p:sp>
    </p:spTree>
    <p:extLst>
      <p:ext uri="{BB962C8B-B14F-4D97-AF65-F5344CB8AC3E}">
        <p14:creationId xmlns:p14="http://schemas.microsoft.com/office/powerpoint/2010/main" val="621723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784927"/>
            <a:ext cx="10880084" cy="4588185"/>
          </a:xfrm>
        </p:spPr>
        <p:txBody>
          <a:bodyPr>
            <a:normAutofit fontScale="77500" lnSpcReduction="20000"/>
          </a:bodyPr>
          <a:lstStyle/>
          <a:p>
            <a:r>
              <a:rPr lang="en-US" dirty="0"/>
              <a:t>1 Samuel 3:11-14 And the LORD said to Samuel, Behold, I will do a thing in Israel, at which both the ears of every one that heareth it shall tingle. 12  In that day I will perform against Eli all things which I have spoken concerning his house: when I begin, I will also make an end. 13  For I have told him that I will judge his house for ever for the iniquity which he </a:t>
            </a:r>
            <a:r>
              <a:rPr lang="en-US" dirty="0" err="1"/>
              <a:t>knoweth</a:t>
            </a:r>
            <a:r>
              <a:rPr lang="en-US" dirty="0"/>
              <a:t>; because his sons made themselves vile, and he restrained them not. 14  And therefore I have sworn unto the house of Eli, that the iniquity of Eli's house shall not be purged with sacrifice nor offering for ever.</a:t>
            </a:r>
          </a:p>
        </p:txBody>
      </p:sp>
    </p:spTree>
    <p:extLst>
      <p:ext uri="{BB962C8B-B14F-4D97-AF65-F5344CB8AC3E}">
        <p14:creationId xmlns:p14="http://schemas.microsoft.com/office/powerpoint/2010/main" val="40816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5600" y="760651"/>
            <a:ext cx="11477171" cy="4199767"/>
          </a:xfrm>
        </p:spPr>
        <p:txBody>
          <a:bodyPr>
            <a:normAutofit/>
          </a:bodyPr>
          <a:lstStyle/>
          <a:p>
            <a:pPr marL="571500" indent="-571500" algn="l">
              <a:buFont typeface="Arial" panose="020B0604020202020204" pitchFamily="34" charset="0"/>
              <a:buChar char="•"/>
            </a:pPr>
            <a:r>
              <a:rPr lang="en-US" u="sng" dirty="0"/>
              <a:t>During the millennial reign, David himself is </a:t>
            </a:r>
            <a:br>
              <a:rPr lang="en-US" u="sng" dirty="0"/>
            </a:br>
            <a:r>
              <a:rPr lang="en-US" u="sng" dirty="0"/>
              <a:t>on the throne and rules over God’s kingdom</a:t>
            </a:r>
            <a:r>
              <a:rPr lang="en-US" dirty="0"/>
              <a:t>. </a:t>
            </a:r>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287856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461246"/>
            <a:ext cx="10880084" cy="5033245"/>
          </a:xfrm>
        </p:spPr>
        <p:txBody>
          <a:bodyPr>
            <a:normAutofit fontScale="77500" lnSpcReduction="20000"/>
          </a:bodyPr>
          <a:lstStyle/>
          <a:p>
            <a:r>
              <a:rPr lang="en-US" dirty="0"/>
              <a:t>Ezekiel 37:21-28  And say unto them, Thus saith the Lord GOD; Behold, I will take the children of Israel from among the heathen, whither they be gone, and will gather them on every side, and bring them into their own land: 22  And I will make them one nation in the land upon the mountains of Israel; and one king shall be king to them all: and they shall be no more two nations, neither shall they be divided into two kingdoms any more at all: 23  Neither shall they defile themselves any more with their idols, nor with their detestable things, nor with any of their transgressions: but I will save them out of all their </a:t>
            </a:r>
            <a:r>
              <a:rPr lang="en-US" dirty="0" err="1"/>
              <a:t>dwellingplaces</a:t>
            </a:r>
            <a:r>
              <a:rPr lang="en-US" dirty="0"/>
              <a:t>, wherein they have sinned, and will cleanse them: so shall they be my people, and I will be their God.</a:t>
            </a:r>
          </a:p>
        </p:txBody>
      </p:sp>
    </p:spTree>
    <p:extLst>
      <p:ext uri="{BB962C8B-B14F-4D97-AF65-F5344CB8AC3E}">
        <p14:creationId xmlns:p14="http://schemas.microsoft.com/office/powerpoint/2010/main" val="787241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485523"/>
            <a:ext cx="10880084" cy="4887590"/>
          </a:xfrm>
        </p:spPr>
        <p:txBody>
          <a:bodyPr>
            <a:normAutofit fontScale="70000" lnSpcReduction="20000"/>
          </a:bodyPr>
          <a:lstStyle/>
          <a:p>
            <a:r>
              <a:rPr lang="en-US" dirty="0"/>
              <a:t>Ezekiel 37:24  </a:t>
            </a:r>
            <a:r>
              <a:rPr lang="en-US" u="sng" dirty="0"/>
              <a:t>And David my servant shall be king over them</a:t>
            </a:r>
            <a:r>
              <a:rPr lang="en-US" dirty="0"/>
              <a:t>; and they all shall have one shepherd: they shall also walk in my judgments, and observe my statutes, and do them. 25  And they shall dwell in the land that I have given unto Jacob my servant, wherein your fathers have dwelt; and they shall dwell therein, even they, and their children, and their children's children for ever: </a:t>
            </a:r>
            <a:r>
              <a:rPr lang="en-US" u="sng" dirty="0"/>
              <a:t>and my servant David shall be their prince for ever</a:t>
            </a:r>
            <a:r>
              <a:rPr lang="en-US" dirty="0"/>
              <a:t>. 26  Moreover I will make a covenant of peace with them; it shall be an everlasting covenant with them: and I will place them, and multiply them, and will set my sanctuary in the midst of them for evermore. 27  My tabernacle also shall be with them: yea, I will be their God, and they shall be my people. 28  And the heathen shall know that I the LORD do sanctify Israel, when my sanctuary shall be in the midst of them for evermore.</a:t>
            </a:r>
          </a:p>
        </p:txBody>
      </p:sp>
    </p:spTree>
    <p:extLst>
      <p:ext uri="{BB962C8B-B14F-4D97-AF65-F5344CB8AC3E}">
        <p14:creationId xmlns:p14="http://schemas.microsoft.com/office/powerpoint/2010/main" val="2782529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485523"/>
            <a:ext cx="10880084" cy="4887590"/>
          </a:xfrm>
        </p:spPr>
        <p:txBody>
          <a:bodyPr>
            <a:normAutofit fontScale="92500"/>
          </a:bodyPr>
          <a:lstStyle/>
          <a:p>
            <a:r>
              <a:rPr lang="en-US" dirty="0"/>
              <a:t>Ezekiel 34:22-24 Therefore will I save my flock, and they shall no more be a prey; and I will judge between cattle and cattle. 23  And I will set up one shepherd over them, and he shall feed them, </a:t>
            </a:r>
            <a:r>
              <a:rPr lang="en-US" u="sng" dirty="0"/>
              <a:t>even my servant David</a:t>
            </a:r>
            <a:r>
              <a:rPr lang="en-US" dirty="0"/>
              <a:t>; he shall feed them, and he shall be their shepherd. 24  And I the LORD will be their God, </a:t>
            </a:r>
            <a:r>
              <a:rPr lang="en-US" u="sng" dirty="0"/>
              <a:t>and my servant David a prince among them</a:t>
            </a:r>
            <a:r>
              <a:rPr lang="en-US" dirty="0"/>
              <a:t>; I the LORD have spoken it.</a:t>
            </a:r>
          </a:p>
        </p:txBody>
      </p:sp>
    </p:spTree>
    <p:extLst>
      <p:ext uri="{BB962C8B-B14F-4D97-AF65-F5344CB8AC3E}">
        <p14:creationId xmlns:p14="http://schemas.microsoft.com/office/powerpoint/2010/main" val="3204496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485523"/>
            <a:ext cx="10880084" cy="4887590"/>
          </a:xfrm>
        </p:spPr>
        <p:txBody>
          <a:bodyPr>
            <a:normAutofit fontScale="92500" lnSpcReduction="10000"/>
          </a:bodyPr>
          <a:lstStyle/>
          <a:p>
            <a:r>
              <a:rPr lang="en-US" dirty="0"/>
              <a:t>Jeremiah 30:7  Alas! for that day is great, so that none is like it: it is even the time of Jacob's trouble; but he shall be saved out of it. 8  For it shall come to pass in that day, saith the LORD of hosts, that I will break his yoke from off thy neck, and will burst thy bonds, and strangers shall no more serve themselves of him: 9  But they shall serve the LORD their God, </a:t>
            </a:r>
            <a:r>
              <a:rPr lang="en-US" u="sng" dirty="0"/>
              <a:t>and David their king, whom I will raise up unto them</a:t>
            </a:r>
            <a:r>
              <a:rPr lang="en-US" dirty="0"/>
              <a:t>.</a:t>
            </a:r>
          </a:p>
        </p:txBody>
      </p:sp>
    </p:spTree>
    <p:extLst>
      <p:ext uri="{BB962C8B-B14F-4D97-AF65-F5344CB8AC3E}">
        <p14:creationId xmlns:p14="http://schemas.microsoft.com/office/powerpoint/2010/main" val="20049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485523"/>
            <a:ext cx="10880084" cy="4887590"/>
          </a:xfrm>
        </p:spPr>
        <p:txBody>
          <a:bodyPr>
            <a:normAutofit lnSpcReduction="10000"/>
          </a:bodyPr>
          <a:lstStyle/>
          <a:p>
            <a:r>
              <a:rPr lang="en-US" dirty="0"/>
              <a:t>Hosea 3:4-5 For the children of Israel shall abide many days without a king, and without a prince, and without a sacrifice, and without an image, and without an ephod, and without teraphim: 5  Afterward shall the children of Israel return, and seek the LORD their God, </a:t>
            </a:r>
            <a:r>
              <a:rPr lang="en-US" u="sng" dirty="0"/>
              <a:t>and David their king</a:t>
            </a:r>
            <a:r>
              <a:rPr lang="en-US" dirty="0"/>
              <a:t>; and shall fear the LORD and his goodness in the latter days.</a:t>
            </a:r>
          </a:p>
        </p:txBody>
      </p:sp>
    </p:spTree>
    <p:extLst>
      <p:ext uri="{BB962C8B-B14F-4D97-AF65-F5344CB8AC3E}">
        <p14:creationId xmlns:p14="http://schemas.microsoft.com/office/powerpoint/2010/main" val="2852350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485523"/>
            <a:ext cx="10880084" cy="4887590"/>
          </a:xfrm>
        </p:spPr>
        <p:txBody>
          <a:bodyPr>
            <a:normAutofit/>
          </a:bodyPr>
          <a:lstStyle/>
          <a:p>
            <a:r>
              <a:rPr lang="en-US" dirty="0"/>
              <a:t>Isaiah 55:3-4 Incline your ear, and come unto me: hear, and your soul shall live; and I will make an everlasting covenant with you, even </a:t>
            </a:r>
            <a:r>
              <a:rPr lang="en-US" u="sng" dirty="0"/>
              <a:t>the sure mercies of David. 4  Behold, I have given him for a witness to the people, a leader and commander to the people</a:t>
            </a:r>
            <a:r>
              <a:rPr lang="en-US" dirty="0"/>
              <a:t>.</a:t>
            </a:r>
          </a:p>
        </p:txBody>
      </p:sp>
    </p:spTree>
    <p:extLst>
      <p:ext uri="{BB962C8B-B14F-4D97-AF65-F5344CB8AC3E}">
        <p14:creationId xmlns:p14="http://schemas.microsoft.com/office/powerpoint/2010/main" val="3874101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63CB8B-7C09-4CA8-A268-D6F90A44F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485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571500" indent="-571500" algn="l">
              <a:buFont typeface="Arial" panose="020B0604020202020204" pitchFamily="34" charset="0"/>
              <a:buChar char="•"/>
            </a:pPr>
            <a:r>
              <a:rPr lang="en-US" dirty="0"/>
              <a:t>1 Samuel opens with a </a:t>
            </a:r>
            <a:r>
              <a:rPr lang="en-US" u="sng" dirty="0"/>
              <a:t>barren</a:t>
            </a:r>
            <a:r>
              <a:rPr lang="en-US" dirty="0"/>
              <a:t> woman and a </a:t>
            </a:r>
            <a:r>
              <a:rPr lang="en-US" u="sng" dirty="0"/>
              <a:t>failed</a:t>
            </a:r>
            <a:r>
              <a:rPr lang="en-US" dirty="0"/>
              <a:t> priest. </a:t>
            </a:r>
          </a:p>
          <a:p>
            <a:pPr marL="571500" indent="-571500" algn="l">
              <a:buFont typeface="Arial" panose="020B0604020202020204" pitchFamily="34" charset="0"/>
              <a:buChar char="•"/>
            </a:pPr>
            <a:r>
              <a:rPr lang="en-US" dirty="0"/>
              <a:t>The </a:t>
            </a:r>
            <a:r>
              <a:rPr lang="en-US" u="sng" dirty="0"/>
              <a:t>miracle baby </a:t>
            </a:r>
            <a:r>
              <a:rPr lang="en-US" dirty="0"/>
              <a:t>Samuel was born and Eli was fired.</a:t>
            </a: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40856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485523"/>
            <a:ext cx="10880084" cy="4887590"/>
          </a:xfrm>
        </p:spPr>
        <p:txBody>
          <a:bodyPr>
            <a:normAutofit/>
          </a:bodyPr>
          <a:lstStyle/>
          <a:p>
            <a:r>
              <a:rPr lang="en-US" dirty="0"/>
              <a:t>Joshua 24:15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p>
        </p:txBody>
      </p:sp>
    </p:spTree>
    <p:extLst>
      <p:ext uri="{BB962C8B-B14F-4D97-AF65-F5344CB8AC3E}">
        <p14:creationId xmlns:p14="http://schemas.microsoft.com/office/powerpoint/2010/main" val="575652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768006"/>
            <a:ext cx="12192000" cy="2111941"/>
          </a:xfrm>
        </p:spPr>
        <p:txBody>
          <a:bodyPr>
            <a:normAutofit/>
          </a:bodyPr>
          <a:lstStyle/>
          <a:p>
            <a:r>
              <a:rPr lang="en-US" dirty="0">
                <a:latin typeface="Lithos Pro Regular" panose="04020505030E02020A04" pitchFamily="82" charset="0"/>
              </a:rPr>
              <a:t>Israel’s </a:t>
            </a:r>
            <a:r>
              <a:rPr lang="en-US" u="sng" dirty="0">
                <a:latin typeface="Lithos Pro Regular" panose="04020505030E02020A04" pitchFamily="82" charset="0"/>
              </a:rPr>
              <a:t>History</a:t>
            </a:r>
            <a:r>
              <a:rPr lang="en-US" dirty="0">
                <a:latin typeface="Lithos Pro Regular" panose="04020505030E02020A04" pitchFamily="82" charset="0"/>
              </a:rPr>
              <a:t>: A Simple Outline</a:t>
            </a:r>
            <a:br>
              <a:rPr lang="en-US" dirty="0">
                <a:latin typeface="Lithos Pro Regular" panose="04020505030E02020A04" pitchFamily="82" charset="0"/>
              </a:rPr>
            </a:br>
            <a:r>
              <a:rPr lang="en-US" dirty="0">
                <a:latin typeface="Lithos Pro Regular" panose="04020505030E02020A04" pitchFamily="82" charset="0"/>
              </a:rPr>
              <a:t>Three </a:t>
            </a:r>
            <a:r>
              <a:rPr lang="en-US" sz="5400" dirty="0">
                <a:latin typeface="Lithos Pro Regular" panose="04020505030E02020A04" pitchFamily="82" charset="0"/>
              </a:rPr>
              <a:t>REMARKABLE</a:t>
            </a:r>
            <a:r>
              <a:rPr lang="en-US" dirty="0">
                <a:latin typeface="Lithos Pro Regular" panose="04020505030E02020A04" pitchFamily="82" charset="0"/>
              </a:rPr>
              <a:t> men.</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561829"/>
            <a:ext cx="10880084" cy="5321081"/>
          </a:xfrm>
        </p:spPr>
        <p:txBody>
          <a:bodyPr>
            <a:normAutofit fontScale="85000" lnSpcReduction="20000"/>
          </a:bodyPr>
          <a:lstStyle/>
          <a:p>
            <a:r>
              <a:rPr lang="en-US" dirty="0"/>
              <a:t>Acts 13:20-23 And after that he gave unto them judges about the space of four hundred and fifty years, until Samuel the prophet. 21  And afterward they desired a king: and God gave unto them Saul the son of Cis, a man of the tribe of Benjamin, by the space of forty years. 22  And when he had removed him, he raised up unto them David to be their king; to whom also he gave testimony, and said, I have found David the son of Jesse, a man after mine own heart, which shall fulfil all my will. 23  Of this man's seed hath God according to his promise raised unto Israel a </a:t>
            </a:r>
            <a:r>
              <a:rPr lang="en-US" dirty="0" err="1"/>
              <a:t>Saviour</a:t>
            </a:r>
            <a:r>
              <a:rPr lang="en-US" dirty="0"/>
              <a:t>, Jesus:</a:t>
            </a:r>
          </a:p>
        </p:txBody>
      </p:sp>
    </p:spTree>
    <p:extLst>
      <p:ext uri="{BB962C8B-B14F-4D97-AF65-F5344CB8AC3E}">
        <p14:creationId xmlns:p14="http://schemas.microsoft.com/office/powerpoint/2010/main" val="5442581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561829"/>
            <a:ext cx="10880084" cy="5321081"/>
          </a:xfrm>
        </p:spPr>
        <p:txBody>
          <a:bodyPr>
            <a:normAutofit/>
          </a:bodyPr>
          <a:lstStyle/>
          <a:p>
            <a:r>
              <a:rPr lang="en-US" dirty="0"/>
              <a:t>1 Samuel 3:19-20 And Samuel grew, and the LORD was with him, and did let none of his words fall to the ground. 20  And all Israel from Dan even to Beersheba knew that Samuel was established to be a prophet of the LORD. </a:t>
            </a:r>
          </a:p>
        </p:txBody>
      </p:sp>
    </p:spTree>
    <p:extLst>
      <p:ext uri="{BB962C8B-B14F-4D97-AF65-F5344CB8AC3E}">
        <p14:creationId xmlns:p14="http://schemas.microsoft.com/office/powerpoint/2010/main" val="2426811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561830"/>
            <a:ext cx="10880084" cy="4738454"/>
          </a:xfrm>
        </p:spPr>
        <p:txBody>
          <a:bodyPr>
            <a:normAutofit lnSpcReduction="10000"/>
          </a:bodyPr>
          <a:lstStyle/>
          <a:p>
            <a:r>
              <a:rPr lang="en-US" dirty="0"/>
              <a:t>1 Chronicles 10:13-14 So Saul died for his transgression which he committed against the LORD, even against the word of the LORD, which he kept not, and also for asking counsel of one that had a familiar spirit, to enquire of it; 14  And enquired not of the LORD: therefore he slew him, and turned the kingdom unto David the son of Jesse.</a:t>
            </a:r>
          </a:p>
        </p:txBody>
      </p:sp>
    </p:spTree>
    <p:extLst>
      <p:ext uri="{BB962C8B-B14F-4D97-AF65-F5344CB8AC3E}">
        <p14:creationId xmlns:p14="http://schemas.microsoft.com/office/powerpoint/2010/main" val="680765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5600" y="725120"/>
            <a:ext cx="11477171" cy="4486813"/>
          </a:xfrm>
        </p:spPr>
        <p:txBody>
          <a:bodyPr>
            <a:normAutofit/>
          </a:bodyPr>
          <a:lstStyle/>
          <a:p>
            <a:pPr marL="571500" indent="-571500" algn="l">
              <a:buFont typeface="Arial" panose="020B0604020202020204" pitchFamily="34" charset="0"/>
              <a:buChar char="•"/>
            </a:pPr>
            <a:r>
              <a:rPr lang="en-US" dirty="0"/>
              <a:t>Saul started </a:t>
            </a:r>
            <a:r>
              <a:rPr lang="en-US" u="sng" dirty="0"/>
              <a:t>well</a:t>
            </a:r>
            <a:r>
              <a:rPr lang="en-US" dirty="0"/>
              <a:t>. He finished in </a:t>
            </a:r>
            <a:r>
              <a:rPr lang="en-US" u="sng" dirty="0"/>
              <a:t>failure</a:t>
            </a:r>
            <a:r>
              <a:rPr lang="en-US" dirty="0"/>
              <a:t> and </a:t>
            </a:r>
            <a:r>
              <a:rPr lang="en-US" u="sng" dirty="0"/>
              <a:t>rebellion</a:t>
            </a:r>
            <a:r>
              <a:rPr lang="en-US" dirty="0"/>
              <a:t>. </a:t>
            </a:r>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037121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2315" y="561829"/>
            <a:ext cx="10880084" cy="4706857"/>
          </a:xfrm>
        </p:spPr>
        <p:txBody>
          <a:bodyPr>
            <a:normAutofit fontScale="92500" lnSpcReduction="10000"/>
          </a:bodyPr>
          <a:lstStyle/>
          <a:p>
            <a:r>
              <a:rPr lang="en-US" dirty="0"/>
              <a:t>1 Samuel 15:22-23 And Samuel said, Hath the LORD as great delight in burnt offerings and sacrifices, as in obeying the voice of the LORD? Behold, to obey is better than sacrifice, and to hearken than the fat of rams. 23  For rebellion is as the sin of witchcraft, and stubbornness is as iniquity and idolatry. Because thou hast rejected the word of the LORD, he hath also rejected thee from being king.</a:t>
            </a:r>
          </a:p>
        </p:txBody>
      </p:sp>
    </p:spTree>
    <p:extLst>
      <p:ext uri="{BB962C8B-B14F-4D97-AF65-F5344CB8AC3E}">
        <p14:creationId xmlns:p14="http://schemas.microsoft.com/office/powerpoint/2010/main" val="1357699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9" ma:contentTypeDescription="Create a new document." ma:contentTypeScope="" ma:versionID="f1ea7d607c120f83e7d41774dd08766a">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04d903cc3a9e4af56b263ffa6dbc451e"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610367-374D-4DC9-97F9-12F9401F6B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5311DE-BC17-48AB-88A1-9B0C22213D09}">
  <ds:schemaRefs>
    <ds:schemaRef ds:uri="http://schemas.microsoft.com/sharepoint/v3/contenttype/forms"/>
  </ds:schemaRefs>
</ds:datastoreItem>
</file>

<file path=customXml/itemProps3.xml><?xml version="1.0" encoding="utf-8"?>
<ds:datastoreItem xmlns:ds="http://schemas.openxmlformats.org/officeDocument/2006/customXml" ds:itemID="{77E7F181-118E-4F56-AC6F-9E67D0C5237D}">
  <ds:schemaRefs>
    <ds:schemaRef ds:uri="http://purl.org/dc/elements/1.1/"/>
    <ds:schemaRef ds:uri="http://schemas.microsoft.com/office/2006/metadata/properties"/>
    <ds:schemaRef ds:uri="92225faf-0d15-43dc-b0d3-949d76b83189"/>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85009109-077a-450e-82c0-9072b8164ed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71</TotalTime>
  <Words>2248</Words>
  <Application>Microsoft Office PowerPoint</Application>
  <PresentationFormat>Widescreen</PresentationFormat>
  <Paragraphs>36</Paragraphs>
  <Slides>30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Lithos Pro Regular</vt:lpstr>
      <vt:lpstr>Trebuchet MS</vt:lpstr>
      <vt:lpstr>Office Theme</vt:lpstr>
      <vt:lpstr>Default</vt:lpstr>
      <vt:lpstr>PowerPoint Presentation</vt:lpstr>
      <vt:lpstr>PowerPoint Presentation</vt:lpstr>
      <vt:lpstr>PowerPoint Presentation</vt:lpstr>
      <vt:lpstr>Israel’s History: A Simple Outline Three REMARKABLE 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dc:creator>
  <cp:lastModifiedBy>Sam Miles</cp:lastModifiedBy>
  <cp:revision>4</cp:revision>
  <dcterms:created xsi:type="dcterms:W3CDTF">2017-08-13T11:04:45Z</dcterms:created>
  <dcterms:modified xsi:type="dcterms:W3CDTF">2018-12-08T15:30:21Z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